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heme/themeOverride7.xml" ContentType="application/vnd.openxmlformats-officedocument.themeOverr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Override5.xml" ContentType="application/vnd.openxmlformats-officedocument.themeOverr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heme/themeOverride3.xml" ContentType="application/vnd.openxmlformats-officedocument.themeOverr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heme/themeOverride1.xml" ContentType="application/vnd.openxmlformats-officedocument.themeOverr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9.xml" ContentType="application/vnd.openxmlformats-officedocument.drawingml.char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7.xml" ContentType="application/vnd.openxmlformats-officedocument.drawingml.chart+xml"/>
  <Override PartName="/ppt/notesSlides/notesSlide12.xml" ContentType="application/vnd.openxmlformats-officedocument.presentationml.notesSlide+xml"/>
  <Default Extension="xlsx" ContentType="application/vnd.openxmlformats-officedocument.spreadsheetml.sheet"/>
  <Override PartName="/ppt/charts/chart3.xml" ContentType="application/vnd.openxmlformats-officedocument.drawingml.chart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notesSlides/notesSlide5.xml" ContentType="application/vnd.openxmlformats-officedocument.presentationml.notesSlide+xml"/>
  <Override PartName="/ppt/theme/themeOverride9.xml" ContentType="application/vnd.openxmlformats-officedocument.themeOverr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8.xml" ContentType="application/vnd.openxmlformats-officedocument.themeOverr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Override6.xml" ContentType="application/vnd.openxmlformats-officedocument.themeOverrid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heme/themeOverride4.xml" ContentType="application/vnd.openxmlformats-officedocument.themeOverride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charts/chart8.xml" ContentType="application/vnd.openxmlformats-officedocument.drawingml.char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notesSlides/notesSlide11.xml" ContentType="application/vnd.openxmlformats-officedocument.presentationml.notesSlide+xml"/>
  <Override PartName="/ppt/charts/chart10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9" r:id="rId13"/>
    <p:sldId id="268" r:id="rId14"/>
    <p:sldId id="267" r:id="rId15"/>
    <p:sldId id="271" r:id="rId16"/>
    <p:sldId id="270" r:id="rId17"/>
  </p:sldIdLst>
  <p:sldSz cx="9144000" cy="6858000" type="screen4x3"/>
  <p:notesSz cx="6858000" cy="9144000"/>
  <p:custDataLst>
    <p:tags r:id="rId19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2.xlsx"/><Relationship Id="rId1" Type="http://schemas.openxmlformats.org/officeDocument/2006/relationships/themeOverride" Target="../theme/themeOverride1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3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4.xlsx"/><Relationship Id="rId1" Type="http://schemas.openxmlformats.org/officeDocument/2006/relationships/themeOverride" Target="../theme/themeOverride3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5.xlsx"/><Relationship Id="rId1" Type="http://schemas.openxmlformats.org/officeDocument/2006/relationships/themeOverride" Target="../theme/themeOverride4.xml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6.xlsx"/><Relationship Id="rId1" Type="http://schemas.openxmlformats.org/officeDocument/2006/relationships/themeOverride" Target="../theme/themeOverride5.xml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7.xlsx"/><Relationship Id="rId1" Type="http://schemas.openxmlformats.org/officeDocument/2006/relationships/themeOverride" Target="../theme/themeOverride6.xml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8.xlsx"/><Relationship Id="rId1" Type="http://schemas.openxmlformats.org/officeDocument/2006/relationships/themeOverride" Target="../theme/themeOverride7.xml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9.xlsx"/><Relationship Id="rId1" Type="http://schemas.openxmlformats.org/officeDocument/2006/relationships/themeOverride" Target="../theme/themeOverride8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Office_Excel10.xlsx"/><Relationship Id="rId1" Type="http://schemas.openxmlformats.org/officeDocument/2006/relationships/themeOverride" Target="../theme/themeOverride9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19</c:v>
                </c:pt>
                <c:pt idx="1">
                  <c:v>35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/>
      <c:txPr>
        <a:bodyPr/>
        <a:lstStyle/>
        <a:p>
          <a:pPr>
            <a:defRPr sz="14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23</c:v>
                </c:pt>
                <c:pt idx="1">
                  <c:v>31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25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16</c:v>
                </c:pt>
                <c:pt idx="1">
                  <c:v>38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36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21</c:v>
                </c:pt>
                <c:pt idx="1">
                  <c:v>33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41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17</c:v>
                </c:pt>
                <c:pt idx="1">
                  <c:v>37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47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24</c:v>
                </c:pt>
                <c:pt idx="1">
                  <c:v>30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53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287607902847529"/>
                  <c:y val="0.10294597100272225"/>
                </c:manualLayout>
              </c:layout>
              <c:showPercent val="1"/>
            </c:dLbl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10</c:v>
                </c:pt>
                <c:pt idx="1">
                  <c:v>44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64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8.8908262626014561E-2"/>
                  <c:y val="7.4547082450247174E-2"/>
                </c:manualLayout>
              </c:layout>
              <c:showPercent val="1"/>
            </c:dLbl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6</c:v>
                </c:pt>
                <c:pt idx="1">
                  <c:v>48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75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2529541538247452"/>
                  <c:y val="9.1586415581732306E-2"/>
                </c:manualLayout>
              </c:layout>
              <c:showPercent val="1"/>
            </c:dLbl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11</c:v>
                </c:pt>
                <c:pt idx="1">
                  <c:v>43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86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perspective val="30"/>
    </c:view3D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1"/>
            <c:spPr>
              <a:solidFill>
                <a:srgbClr val="FF0000"/>
              </a:solidFill>
            </c:spPr>
          </c:dPt>
          <c:dLbls>
            <c:dLbl>
              <c:idx val="0"/>
              <c:layout>
                <c:manualLayout>
                  <c:x val="-0.12529541538247457"/>
                  <c:y val="9.1586415581732319E-2"/>
                </c:manualLayout>
              </c:layout>
              <c:showPercent val="1"/>
            </c:dLbl>
            <c:txPr>
              <a:bodyPr/>
              <a:lstStyle/>
              <a:p>
                <a:pPr>
                  <a:defRPr sz="4000" b="1"/>
                </a:pPr>
                <a:endParaRPr lang="ru-RU"/>
              </a:p>
            </c:txPr>
            <c:showPercent val="1"/>
            <c:showLeaderLines val="1"/>
          </c:dLbls>
          <c:cat>
            <c:strRef>
              <c:f>Лист1!$A$2:$A$3</c:f>
              <c:strCache>
                <c:ptCount val="2"/>
                <c:pt idx="0">
                  <c:v>Имеется</c:v>
                </c:pt>
                <c:pt idx="1">
                  <c:v>Не имеется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26</c:v>
                </c:pt>
                <c:pt idx="1">
                  <c:v>28</c:v>
                </c:pt>
              </c:numCache>
            </c:numRef>
          </c:val>
        </c:ser>
        <c:dLbls>
          <c:showPercent val="1"/>
        </c:dLbls>
      </c:pie3DChart>
    </c:plotArea>
    <c:legend>
      <c:legendPos val="b"/>
      <c:layout>
        <c:manualLayout>
          <c:xMode val="edge"/>
          <c:yMode val="edge"/>
          <c:x val="0.3427899000069583"/>
          <c:y val="0.88947443272661053"/>
          <c:w val="0.35930560160229091"/>
          <c:h val="7.1947577887865086E-2"/>
        </c:manualLayout>
      </c:layout>
      <c:txPr>
        <a:bodyPr/>
        <a:lstStyle/>
        <a:p>
          <a:pPr>
            <a:defRPr sz="1600" b="1"/>
          </a:pPr>
          <a:endParaRPr lang="ru-RU"/>
        </a:p>
      </c:txPr>
    </c:legend>
    <c:plotVisOnly val="1"/>
  </c:chart>
  <c:spPr>
    <a:solidFill>
      <a:schemeClr val="lt1"/>
    </a:solidFill>
    <a:ln w="25400" cap="flat" cmpd="sng" algn="ctr">
      <a:solidFill>
        <a:schemeClr val="accent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6D3666-553C-49CA-B212-BE058FA510FB}" type="doc">
      <dgm:prSet loTypeId="urn:microsoft.com/office/officeart/2005/8/layout/list1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A59C79A-4F55-42A5-8A0C-59BCA6801CF1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smtClean="0">
              <a:solidFill>
                <a:schemeClr val="tx1"/>
              </a:solidFill>
            </a:rPr>
            <a:t>Информация о сотрудниках</a:t>
          </a:r>
          <a:endParaRPr lang="ru-RU" sz="2400" b="1" dirty="0" smtClean="0">
            <a:solidFill>
              <a:schemeClr val="tx1"/>
            </a:solidFill>
          </a:endParaRPr>
        </a:p>
      </dgm:t>
    </dgm:pt>
    <dgm:pt modelId="{5241D001-19DF-4490-9DC4-AEBBC81A21C9}" type="parTrans" cxnId="{51CDABA1-B2A0-4898-B67F-9C58C01174E8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860F5263-B74F-4534-B8A2-752E4D2D0B7D}" type="sibTrans" cxnId="{51CDABA1-B2A0-4898-B67F-9C58C01174E8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DAF66285-B387-4B8F-9328-B2FBE12F50D0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smtClean="0">
              <a:solidFill>
                <a:schemeClr val="tx1"/>
              </a:solidFill>
            </a:rPr>
            <a:t>О библиотеке</a:t>
          </a:r>
          <a:endParaRPr lang="ru-RU" sz="2400" b="1" dirty="0" smtClean="0">
            <a:solidFill>
              <a:schemeClr val="tx1"/>
            </a:solidFill>
          </a:endParaRPr>
        </a:p>
      </dgm:t>
    </dgm:pt>
    <dgm:pt modelId="{19FAE1FC-6C8A-4530-8184-FC7B6AE9F5FB}" type="parTrans" cxnId="{FA85F470-5F1D-47B7-BC57-AA6DEFCA5335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2200FA8F-1D3F-4CB6-A03A-F0E47B7622BD}" type="sibTrans" cxnId="{FA85F470-5F1D-47B7-BC57-AA6DEFCA5335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79F3FD5B-3613-4B20-861A-FAD5DC166E8B}">
      <dgm:prSet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</a:rPr>
            <a:t>Контакты, режим работы</a:t>
          </a:r>
          <a:endParaRPr lang="ru-RU" sz="2400" b="1" dirty="0">
            <a:solidFill>
              <a:schemeClr val="tx1"/>
            </a:solidFill>
          </a:endParaRPr>
        </a:p>
      </dgm:t>
    </dgm:pt>
    <dgm:pt modelId="{1D582EF7-4B0A-42AB-9E1E-7C83EC71A273}" type="parTrans" cxnId="{909AB8F1-1CBB-491C-AC63-941542B139C8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C72B7CF3-4927-4919-ACA4-0A582A5F56AA}" type="sibTrans" cxnId="{909AB8F1-1CBB-491C-AC63-941542B139C8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83B3CF11-02A7-43A1-A028-E6DB75B9DCB7}">
      <dgm:prSet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</a:rPr>
            <a:t>Нормативные документы</a:t>
          </a:r>
          <a:endParaRPr lang="ru-RU" sz="2400" b="1">
            <a:solidFill>
              <a:schemeClr val="tx1"/>
            </a:solidFill>
          </a:endParaRPr>
        </a:p>
      </dgm:t>
    </dgm:pt>
    <dgm:pt modelId="{731FF273-7D1A-468D-BAEE-86BB30DFC651}" type="parTrans" cxnId="{51B49EC1-1159-42BD-840A-C8F0DC8BBD46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3ED40F5D-0E23-46CB-BEBE-4BD3DB107F5D}" type="sibTrans" cxnId="{51B49EC1-1159-42BD-840A-C8F0DC8BBD46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847A3771-6DD2-48E5-A3DB-3B7111C1A9DC}">
      <dgm:prSet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</a:rPr>
            <a:t>Информация об ЭБС</a:t>
          </a:r>
          <a:endParaRPr lang="ru-RU" sz="2400" b="1">
            <a:solidFill>
              <a:schemeClr val="tx1"/>
            </a:solidFill>
          </a:endParaRPr>
        </a:p>
      </dgm:t>
    </dgm:pt>
    <dgm:pt modelId="{2BD8397A-A267-4C13-AB5F-78AC9FD73F4F}" type="parTrans" cxnId="{9969BC40-CE93-43E7-A596-DCEAE56D1EA6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1EA16D96-888B-4742-9266-4B31A3A31DA8}" type="sibTrans" cxnId="{9969BC40-CE93-43E7-A596-DCEAE56D1EA6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580A190C-0922-44A0-BB00-E530A48B1505}">
      <dgm:prSet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smtClean="0">
              <a:solidFill>
                <a:schemeClr val="tx1"/>
              </a:solidFill>
            </a:rPr>
            <a:t>Полезные ссылки</a:t>
          </a:r>
          <a:endParaRPr lang="ru-RU" sz="2400" b="1" dirty="0">
            <a:solidFill>
              <a:schemeClr val="tx1"/>
            </a:solidFill>
          </a:endParaRPr>
        </a:p>
      </dgm:t>
    </dgm:pt>
    <dgm:pt modelId="{45B2855F-3AF0-42D7-9F07-633992F5769F}" type="parTrans" cxnId="{7057A4E8-64FD-4596-80E7-3D51DC08EC35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6A8712C6-4013-4296-B4D9-9124903DB3F8}" type="sibTrans" cxnId="{7057A4E8-64FD-4596-80E7-3D51DC08EC35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8C9CC899-9D7F-4CEA-A9F7-68DA96452665}">
      <dgm:prSet custT="1"/>
      <dgm:spPr/>
      <dgm:t>
        <a:bodyPr/>
        <a:lstStyle/>
        <a:p>
          <a:r>
            <a:rPr lang="ru-RU" sz="2400" b="1" smtClean="0">
              <a:solidFill>
                <a:schemeClr val="tx1"/>
              </a:solidFill>
            </a:rPr>
            <a:t>Электронные ресурсы </a:t>
          </a:r>
          <a:endParaRPr lang="ru-RU" sz="2400" b="1">
            <a:solidFill>
              <a:schemeClr val="tx1"/>
            </a:solidFill>
          </a:endParaRPr>
        </a:p>
      </dgm:t>
    </dgm:pt>
    <dgm:pt modelId="{EB7911E8-2EE7-42A5-B3F6-A235421445E4}" type="parTrans" cxnId="{9564EA0E-33F9-4878-AA94-EDD85065DBDD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010E9790-846A-458C-96A8-0C71BE74F25E}" type="sibTrans" cxnId="{9564EA0E-33F9-4878-AA94-EDD85065DBDD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EA9F40FC-2149-405C-A123-BDB1D5B9C69C}">
      <dgm:prSet custT="1"/>
      <dgm:spPr/>
      <dgm:t>
        <a:bodyPr/>
        <a:lstStyle/>
        <a:p>
          <a:pPr marL="0" marR="0" indent="0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smtClean="0">
              <a:solidFill>
                <a:schemeClr val="tx1"/>
              </a:solidFill>
            </a:rPr>
            <a:t>План мероприятий, итоги</a:t>
          </a:r>
          <a:endParaRPr lang="ru-RU" sz="2400" b="1" dirty="0">
            <a:solidFill>
              <a:schemeClr val="tx1"/>
            </a:solidFill>
          </a:endParaRPr>
        </a:p>
      </dgm:t>
    </dgm:pt>
    <dgm:pt modelId="{CA4F1BA5-7F26-4B49-A941-AF42E79C84EE}" type="parTrans" cxnId="{101BB36A-3183-4FA9-AAE5-BB3D35F272F7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E4A04C39-327D-4F5D-8BEE-EADD6A4EC730}" type="sibTrans" cxnId="{101BB36A-3183-4FA9-AAE5-BB3D35F272F7}">
      <dgm:prSet/>
      <dgm:spPr/>
      <dgm:t>
        <a:bodyPr/>
        <a:lstStyle/>
        <a:p>
          <a:endParaRPr lang="ru-RU" sz="2400" b="1">
            <a:solidFill>
              <a:schemeClr val="tx1"/>
            </a:solidFill>
          </a:endParaRPr>
        </a:p>
      </dgm:t>
    </dgm:pt>
    <dgm:pt modelId="{6DB23F25-3BB8-4644-BE0F-EB4D41C5F679}" type="pres">
      <dgm:prSet presAssocID="{6B6D3666-553C-49CA-B212-BE058FA510FB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3E826A4-8E02-4FBD-A3C1-F2FCD2262493}" type="pres">
      <dgm:prSet presAssocID="{DAF66285-B387-4B8F-9328-B2FBE12F50D0}" presName="parentLin" presStyleCnt="0"/>
      <dgm:spPr/>
      <dgm:t>
        <a:bodyPr/>
        <a:lstStyle/>
        <a:p>
          <a:endParaRPr lang="ru-RU"/>
        </a:p>
      </dgm:t>
    </dgm:pt>
    <dgm:pt modelId="{C182C6A9-E7EE-4D6E-9AE7-42E6288C85D4}" type="pres">
      <dgm:prSet presAssocID="{DAF66285-B387-4B8F-9328-B2FBE12F50D0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6BA74D71-B448-4EC6-BC2C-03F1E117E13F}" type="pres">
      <dgm:prSet presAssocID="{DAF66285-B387-4B8F-9328-B2FBE12F50D0}" presName="parentText" presStyleLbl="node1" presStyleIdx="0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3945FE-C491-4923-9790-23F51A8096FB}" type="pres">
      <dgm:prSet presAssocID="{DAF66285-B387-4B8F-9328-B2FBE12F50D0}" presName="negativeSpace" presStyleCnt="0"/>
      <dgm:spPr/>
      <dgm:t>
        <a:bodyPr/>
        <a:lstStyle/>
        <a:p>
          <a:endParaRPr lang="ru-RU"/>
        </a:p>
      </dgm:t>
    </dgm:pt>
    <dgm:pt modelId="{4DB9004B-EDB6-412E-86C1-E5A6646C9940}" type="pres">
      <dgm:prSet presAssocID="{DAF66285-B387-4B8F-9328-B2FBE12F50D0}" presName="childText" presStyleLbl="conFgAcc1" presStyleIdx="0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ADD59B-CC06-4AAE-9FE3-6CB16310A52F}" type="pres">
      <dgm:prSet presAssocID="{2200FA8F-1D3F-4CB6-A03A-F0E47B7622BD}" presName="spaceBetweenRectangles" presStyleCnt="0"/>
      <dgm:spPr/>
      <dgm:t>
        <a:bodyPr/>
        <a:lstStyle/>
        <a:p>
          <a:endParaRPr lang="ru-RU"/>
        </a:p>
      </dgm:t>
    </dgm:pt>
    <dgm:pt modelId="{5B63CC48-7EB4-4930-BC49-31DC82BF19A1}" type="pres">
      <dgm:prSet presAssocID="{BA59C79A-4F55-42A5-8A0C-59BCA6801CF1}" presName="parentLin" presStyleCnt="0"/>
      <dgm:spPr/>
      <dgm:t>
        <a:bodyPr/>
        <a:lstStyle/>
        <a:p>
          <a:endParaRPr lang="ru-RU"/>
        </a:p>
      </dgm:t>
    </dgm:pt>
    <dgm:pt modelId="{9FA268E0-E540-43C3-8A65-C7E4ADD7F55C}" type="pres">
      <dgm:prSet presAssocID="{BA59C79A-4F55-42A5-8A0C-59BCA6801CF1}" presName="parentLeftMargin" presStyleLbl="node1" presStyleIdx="0" presStyleCnt="8"/>
      <dgm:spPr/>
      <dgm:t>
        <a:bodyPr/>
        <a:lstStyle/>
        <a:p>
          <a:endParaRPr lang="ru-RU"/>
        </a:p>
      </dgm:t>
    </dgm:pt>
    <dgm:pt modelId="{DAC0D813-2177-4DC1-8237-5D90C79CE35A}" type="pres">
      <dgm:prSet presAssocID="{BA59C79A-4F55-42A5-8A0C-59BCA6801CF1}" presName="parentText" presStyleLbl="node1" presStyleIdx="1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EE06E2-D951-40D6-942D-F837D6106371}" type="pres">
      <dgm:prSet presAssocID="{BA59C79A-4F55-42A5-8A0C-59BCA6801CF1}" presName="negativeSpace" presStyleCnt="0"/>
      <dgm:spPr/>
      <dgm:t>
        <a:bodyPr/>
        <a:lstStyle/>
        <a:p>
          <a:endParaRPr lang="ru-RU"/>
        </a:p>
      </dgm:t>
    </dgm:pt>
    <dgm:pt modelId="{9218DEE8-08DB-4E8D-A90C-E0BA0DF187B6}" type="pres">
      <dgm:prSet presAssocID="{BA59C79A-4F55-42A5-8A0C-59BCA6801CF1}" presName="childText" presStyleLbl="conFgAcc1" presStyleIdx="1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2D25D-6372-4FC9-9A20-FA4DAA006176}" type="pres">
      <dgm:prSet presAssocID="{860F5263-B74F-4534-B8A2-752E4D2D0B7D}" presName="spaceBetweenRectangles" presStyleCnt="0"/>
      <dgm:spPr/>
      <dgm:t>
        <a:bodyPr/>
        <a:lstStyle/>
        <a:p>
          <a:endParaRPr lang="ru-RU"/>
        </a:p>
      </dgm:t>
    </dgm:pt>
    <dgm:pt modelId="{D2483927-CFD4-47C3-822F-8D3E3FEB348B}" type="pres">
      <dgm:prSet presAssocID="{EA9F40FC-2149-405C-A123-BDB1D5B9C69C}" presName="parentLin" presStyleCnt="0"/>
      <dgm:spPr/>
      <dgm:t>
        <a:bodyPr/>
        <a:lstStyle/>
        <a:p>
          <a:endParaRPr lang="ru-RU"/>
        </a:p>
      </dgm:t>
    </dgm:pt>
    <dgm:pt modelId="{4F2FFDE0-56F7-44A3-AD2A-35BF2A43946D}" type="pres">
      <dgm:prSet presAssocID="{EA9F40FC-2149-405C-A123-BDB1D5B9C69C}" presName="parentLeftMargin" presStyleLbl="node1" presStyleIdx="1" presStyleCnt="8"/>
      <dgm:spPr/>
      <dgm:t>
        <a:bodyPr/>
        <a:lstStyle/>
        <a:p>
          <a:endParaRPr lang="ru-RU"/>
        </a:p>
      </dgm:t>
    </dgm:pt>
    <dgm:pt modelId="{D2FA65AE-1ED6-4BC9-8A91-F8003CEFCB5E}" type="pres">
      <dgm:prSet presAssocID="{EA9F40FC-2149-405C-A123-BDB1D5B9C69C}" presName="parentText" presStyleLbl="node1" presStyleIdx="2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5F0D41-2871-45D4-9C6C-EDDB6FC41162}" type="pres">
      <dgm:prSet presAssocID="{EA9F40FC-2149-405C-A123-BDB1D5B9C69C}" presName="negativeSpace" presStyleCnt="0"/>
      <dgm:spPr/>
      <dgm:t>
        <a:bodyPr/>
        <a:lstStyle/>
        <a:p>
          <a:endParaRPr lang="ru-RU"/>
        </a:p>
      </dgm:t>
    </dgm:pt>
    <dgm:pt modelId="{75867666-F7EB-4DA1-8A8A-54A4FA4558B0}" type="pres">
      <dgm:prSet presAssocID="{EA9F40FC-2149-405C-A123-BDB1D5B9C69C}" presName="childText" presStyleLbl="conFgAcc1" presStyleIdx="2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AA50A9-C02B-44C0-A08F-C4CC6FBCE511}" type="pres">
      <dgm:prSet presAssocID="{E4A04C39-327D-4F5D-8BEE-EADD6A4EC730}" presName="spaceBetweenRectangles" presStyleCnt="0"/>
      <dgm:spPr/>
      <dgm:t>
        <a:bodyPr/>
        <a:lstStyle/>
        <a:p>
          <a:endParaRPr lang="ru-RU"/>
        </a:p>
      </dgm:t>
    </dgm:pt>
    <dgm:pt modelId="{F7F207C2-83B9-4D75-A205-CA2A0A3D4361}" type="pres">
      <dgm:prSet presAssocID="{8C9CC899-9D7F-4CEA-A9F7-68DA96452665}" presName="parentLin" presStyleCnt="0"/>
      <dgm:spPr/>
      <dgm:t>
        <a:bodyPr/>
        <a:lstStyle/>
        <a:p>
          <a:endParaRPr lang="ru-RU"/>
        </a:p>
      </dgm:t>
    </dgm:pt>
    <dgm:pt modelId="{685D5D7A-1A2B-40DC-8895-37F98EB52E6A}" type="pres">
      <dgm:prSet presAssocID="{8C9CC899-9D7F-4CEA-A9F7-68DA96452665}" presName="parentLeftMargin" presStyleLbl="node1" presStyleIdx="2" presStyleCnt="8"/>
      <dgm:spPr/>
      <dgm:t>
        <a:bodyPr/>
        <a:lstStyle/>
        <a:p>
          <a:endParaRPr lang="ru-RU"/>
        </a:p>
      </dgm:t>
    </dgm:pt>
    <dgm:pt modelId="{0A7F58FF-9829-4BC9-8B8B-28BD7E9A0127}" type="pres">
      <dgm:prSet presAssocID="{8C9CC899-9D7F-4CEA-A9F7-68DA96452665}" presName="parentText" presStyleLbl="node1" presStyleIdx="3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2A5A7B5-21D2-44FC-B453-40651ADAB6CB}" type="pres">
      <dgm:prSet presAssocID="{8C9CC899-9D7F-4CEA-A9F7-68DA96452665}" presName="negativeSpace" presStyleCnt="0"/>
      <dgm:spPr/>
      <dgm:t>
        <a:bodyPr/>
        <a:lstStyle/>
        <a:p>
          <a:endParaRPr lang="ru-RU"/>
        </a:p>
      </dgm:t>
    </dgm:pt>
    <dgm:pt modelId="{87A784AA-CBBB-4356-AF14-158FE6FC507B}" type="pres">
      <dgm:prSet presAssocID="{8C9CC899-9D7F-4CEA-A9F7-68DA96452665}" presName="childText" presStyleLbl="conFgAcc1" presStyleIdx="3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85F949-4716-45C4-A907-7BE4EADB9DD5}" type="pres">
      <dgm:prSet presAssocID="{010E9790-846A-458C-96A8-0C71BE74F25E}" presName="spaceBetweenRectangles" presStyleCnt="0"/>
      <dgm:spPr/>
      <dgm:t>
        <a:bodyPr/>
        <a:lstStyle/>
        <a:p>
          <a:endParaRPr lang="ru-RU"/>
        </a:p>
      </dgm:t>
    </dgm:pt>
    <dgm:pt modelId="{0C5B900A-563F-48DC-BB18-06171EA5B0BB}" type="pres">
      <dgm:prSet presAssocID="{580A190C-0922-44A0-BB00-E530A48B1505}" presName="parentLin" presStyleCnt="0"/>
      <dgm:spPr/>
      <dgm:t>
        <a:bodyPr/>
        <a:lstStyle/>
        <a:p>
          <a:endParaRPr lang="ru-RU"/>
        </a:p>
      </dgm:t>
    </dgm:pt>
    <dgm:pt modelId="{2A11E08D-D414-44B7-BE85-A6B134124EE2}" type="pres">
      <dgm:prSet presAssocID="{580A190C-0922-44A0-BB00-E530A48B1505}" presName="parentLeftMargin" presStyleLbl="node1" presStyleIdx="3" presStyleCnt="8"/>
      <dgm:spPr/>
      <dgm:t>
        <a:bodyPr/>
        <a:lstStyle/>
        <a:p>
          <a:endParaRPr lang="ru-RU"/>
        </a:p>
      </dgm:t>
    </dgm:pt>
    <dgm:pt modelId="{D94DD36E-958E-4DA1-9819-6A88C030494D}" type="pres">
      <dgm:prSet presAssocID="{580A190C-0922-44A0-BB00-E530A48B1505}" presName="parentText" presStyleLbl="node1" presStyleIdx="4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01EDBD-D93B-4CDE-A070-BEA570D8DA8C}" type="pres">
      <dgm:prSet presAssocID="{580A190C-0922-44A0-BB00-E530A48B1505}" presName="negativeSpace" presStyleCnt="0"/>
      <dgm:spPr/>
      <dgm:t>
        <a:bodyPr/>
        <a:lstStyle/>
        <a:p>
          <a:endParaRPr lang="ru-RU"/>
        </a:p>
      </dgm:t>
    </dgm:pt>
    <dgm:pt modelId="{EA225882-6938-4E84-BBC2-265C3B158052}" type="pres">
      <dgm:prSet presAssocID="{580A190C-0922-44A0-BB00-E530A48B1505}" presName="childText" presStyleLbl="conFgAcc1" presStyleIdx="4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0A4B164-600D-4B34-9232-870C039B4EF4}" type="pres">
      <dgm:prSet presAssocID="{6A8712C6-4013-4296-B4D9-9124903DB3F8}" presName="spaceBetweenRectangles" presStyleCnt="0"/>
      <dgm:spPr/>
      <dgm:t>
        <a:bodyPr/>
        <a:lstStyle/>
        <a:p>
          <a:endParaRPr lang="ru-RU"/>
        </a:p>
      </dgm:t>
    </dgm:pt>
    <dgm:pt modelId="{39F556C7-5CBE-45C1-A813-B937B8F98182}" type="pres">
      <dgm:prSet presAssocID="{847A3771-6DD2-48E5-A3DB-3B7111C1A9DC}" presName="parentLin" presStyleCnt="0"/>
      <dgm:spPr/>
      <dgm:t>
        <a:bodyPr/>
        <a:lstStyle/>
        <a:p>
          <a:endParaRPr lang="ru-RU"/>
        </a:p>
      </dgm:t>
    </dgm:pt>
    <dgm:pt modelId="{FA8352F2-AE18-4F32-9970-3863F2ADF121}" type="pres">
      <dgm:prSet presAssocID="{847A3771-6DD2-48E5-A3DB-3B7111C1A9DC}" presName="parentLeftMargin" presStyleLbl="node1" presStyleIdx="4" presStyleCnt="8"/>
      <dgm:spPr/>
      <dgm:t>
        <a:bodyPr/>
        <a:lstStyle/>
        <a:p>
          <a:endParaRPr lang="ru-RU"/>
        </a:p>
      </dgm:t>
    </dgm:pt>
    <dgm:pt modelId="{90FE8B23-965B-446D-979D-6EE27957A83B}" type="pres">
      <dgm:prSet presAssocID="{847A3771-6DD2-48E5-A3DB-3B7111C1A9DC}" presName="parentText" presStyleLbl="node1" presStyleIdx="5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E39A4A-4487-4C54-86C9-506A8A339376}" type="pres">
      <dgm:prSet presAssocID="{847A3771-6DD2-48E5-A3DB-3B7111C1A9DC}" presName="negativeSpace" presStyleCnt="0"/>
      <dgm:spPr/>
      <dgm:t>
        <a:bodyPr/>
        <a:lstStyle/>
        <a:p>
          <a:endParaRPr lang="ru-RU"/>
        </a:p>
      </dgm:t>
    </dgm:pt>
    <dgm:pt modelId="{5F0CF8CA-87F6-4E7A-A505-40B2B59BCEC6}" type="pres">
      <dgm:prSet presAssocID="{847A3771-6DD2-48E5-A3DB-3B7111C1A9DC}" presName="childText" presStyleLbl="conFgAcc1" presStyleIdx="5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FB8DA-1EA5-4A64-A1D9-56245C00CBA9}" type="pres">
      <dgm:prSet presAssocID="{1EA16D96-888B-4742-9266-4B31A3A31DA8}" presName="spaceBetweenRectangles" presStyleCnt="0"/>
      <dgm:spPr/>
      <dgm:t>
        <a:bodyPr/>
        <a:lstStyle/>
        <a:p>
          <a:endParaRPr lang="ru-RU"/>
        </a:p>
      </dgm:t>
    </dgm:pt>
    <dgm:pt modelId="{E4B7B441-85D0-4051-95BC-6BFFC9F5AA49}" type="pres">
      <dgm:prSet presAssocID="{83B3CF11-02A7-43A1-A028-E6DB75B9DCB7}" presName="parentLin" presStyleCnt="0"/>
      <dgm:spPr/>
      <dgm:t>
        <a:bodyPr/>
        <a:lstStyle/>
        <a:p>
          <a:endParaRPr lang="ru-RU"/>
        </a:p>
      </dgm:t>
    </dgm:pt>
    <dgm:pt modelId="{87BCED64-E6A2-4D9F-88F0-4548B8784404}" type="pres">
      <dgm:prSet presAssocID="{83B3CF11-02A7-43A1-A028-E6DB75B9DCB7}" presName="parentLeftMargin" presStyleLbl="node1" presStyleIdx="5" presStyleCnt="8"/>
      <dgm:spPr/>
      <dgm:t>
        <a:bodyPr/>
        <a:lstStyle/>
        <a:p>
          <a:endParaRPr lang="ru-RU"/>
        </a:p>
      </dgm:t>
    </dgm:pt>
    <dgm:pt modelId="{6551841A-DEA4-49EA-B2CB-98FDD91C4687}" type="pres">
      <dgm:prSet presAssocID="{83B3CF11-02A7-43A1-A028-E6DB75B9DCB7}" presName="parentText" presStyleLbl="node1" presStyleIdx="6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DBF0D0-43F5-40E2-93F3-9CC0A1FB17D8}" type="pres">
      <dgm:prSet presAssocID="{83B3CF11-02A7-43A1-A028-E6DB75B9DCB7}" presName="negativeSpace" presStyleCnt="0"/>
      <dgm:spPr/>
      <dgm:t>
        <a:bodyPr/>
        <a:lstStyle/>
        <a:p>
          <a:endParaRPr lang="ru-RU"/>
        </a:p>
      </dgm:t>
    </dgm:pt>
    <dgm:pt modelId="{26437979-C453-4A5C-B21D-9CD7E024AD19}" type="pres">
      <dgm:prSet presAssocID="{83B3CF11-02A7-43A1-A028-E6DB75B9DCB7}" presName="childText" presStyleLbl="conFgAcc1" presStyleIdx="6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681EE4-4981-4B81-BFE0-F1037CAE9A30}" type="pres">
      <dgm:prSet presAssocID="{3ED40F5D-0E23-46CB-BEBE-4BD3DB107F5D}" presName="spaceBetweenRectangles" presStyleCnt="0"/>
      <dgm:spPr/>
      <dgm:t>
        <a:bodyPr/>
        <a:lstStyle/>
        <a:p>
          <a:endParaRPr lang="ru-RU"/>
        </a:p>
      </dgm:t>
    </dgm:pt>
    <dgm:pt modelId="{E6F5642E-75AA-42B9-9D8D-A0868471CF1D}" type="pres">
      <dgm:prSet presAssocID="{79F3FD5B-3613-4B20-861A-FAD5DC166E8B}" presName="parentLin" presStyleCnt="0"/>
      <dgm:spPr/>
      <dgm:t>
        <a:bodyPr/>
        <a:lstStyle/>
        <a:p>
          <a:endParaRPr lang="ru-RU"/>
        </a:p>
      </dgm:t>
    </dgm:pt>
    <dgm:pt modelId="{97286996-0CA0-4130-AA8B-BB78909E5F2A}" type="pres">
      <dgm:prSet presAssocID="{79F3FD5B-3613-4B20-861A-FAD5DC166E8B}" presName="parentLeftMargin" presStyleLbl="node1" presStyleIdx="6" presStyleCnt="8"/>
      <dgm:spPr/>
      <dgm:t>
        <a:bodyPr/>
        <a:lstStyle/>
        <a:p>
          <a:endParaRPr lang="ru-RU"/>
        </a:p>
      </dgm:t>
    </dgm:pt>
    <dgm:pt modelId="{8347BCCD-91ED-45FB-B0A4-3F9E3CADAFF2}" type="pres">
      <dgm:prSet presAssocID="{79F3FD5B-3613-4B20-861A-FAD5DC166E8B}" presName="parentText" presStyleLbl="node1" presStyleIdx="7" presStyleCnt="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94A2DB-B795-41FF-BFF5-4A0017AA979A}" type="pres">
      <dgm:prSet presAssocID="{79F3FD5B-3613-4B20-861A-FAD5DC166E8B}" presName="negativeSpace" presStyleCnt="0"/>
      <dgm:spPr/>
      <dgm:t>
        <a:bodyPr/>
        <a:lstStyle/>
        <a:p>
          <a:endParaRPr lang="ru-RU"/>
        </a:p>
      </dgm:t>
    </dgm:pt>
    <dgm:pt modelId="{DC23CA33-A62D-46DB-BBF4-D0715377CD48}" type="pres">
      <dgm:prSet presAssocID="{79F3FD5B-3613-4B20-861A-FAD5DC166E8B}" presName="childText" presStyleLbl="conFgAcc1" presStyleIdx="7" presStyleCnt="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64EA0E-33F9-4878-AA94-EDD85065DBDD}" srcId="{6B6D3666-553C-49CA-B212-BE058FA510FB}" destId="{8C9CC899-9D7F-4CEA-A9F7-68DA96452665}" srcOrd="3" destOrd="0" parTransId="{EB7911E8-2EE7-42A5-B3F6-A235421445E4}" sibTransId="{010E9790-846A-458C-96A8-0C71BE74F25E}"/>
    <dgm:cxn modelId="{2E4D5F27-0932-4E70-9BB3-2325A99C98BA}" type="presOf" srcId="{83B3CF11-02A7-43A1-A028-E6DB75B9DCB7}" destId="{6551841A-DEA4-49EA-B2CB-98FDD91C4687}" srcOrd="1" destOrd="0" presId="urn:microsoft.com/office/officeart/2005/8/layout/list1"/>
    <dgm:cxn modelId="{7057A4E8-64FD-4596-80E7-3D51DC08EC35}" srcId="{6B6D3666-553C-49CA-B212-BE058FA510FB}" destId="{580A190C-0922-44A0-BB00-E530A48B1505}" srcOrd="4" destOrd="0" parTransId="{45B2855F-3AF0-42D7-9F07-633992F5769F}" sibTransId="{6A8712C6-4013-4296-B4D9-9124903DB3F8}"/>
    <dgm:cxn modelId="{0EF1E968-C074-4E02-92B2-E3CD27ED2E4E}" type="presOf" srcId="{580A190C-0922-44A0-BB00-E530A48B1505}" destId="{D94DD36E-958E-4DA1-9819-6A88C030494D}" srcOrd="1" destOrd="0" presId="urn:microsoft.com/office/officeart/2005/8/layout/list1"/>
    <dgm:cxn modelId="{D32DB923-B3E1-4C09-83AB-CBACF4CD79B0}" type="presOf" srcId="{EA9F40FC-2149-405C-A123-BDB1D5B9C69C}" destId="{4F2FFDE0-56F7-44A3-AD2A-35BF2A43946D}" srcOrd="0" destOrd="0" presId="urn:microsoft.com/office/officeart/2005/8/layout/list1"/>
    <dgm:cxn modelId="{B343A245-B58C-4134-ADBC-BFDDBC7C4C43}" type="presOf" srcId="{6B6D3666-553C-49CA-B212-BE058FA510FB}" destId="{6DB23F25-3BB8-4644-BE0F-EB4D41C5F679}" srcOrd="0" destOrd="0" presId="urn:microsoft.com/office/officeart/2005/8/layout/list1"/>
    <dgm:cxn modelId="{B2BC47D3-60F2-4F06-B4BA-A26C344B1175}" type="presOf" srcId="{BA59C79A-4F55-42A5-8A0C-59BCA6801CF1}" destId="{DAC0D813-2177-4DC1-8237-5D90C79CE35A}" srcOrd="1" destOrd="0" presId="urn:microsoft.com/office/officeart/2005/8/layout/list1"/>
    <dgm:cxn modelId="{84FD34F3-3CA9-42D9-BBC9-2715E06606BC}" type="presOf" srcId="{79F3FD5B-3613-4B20-861A-FAD5DC166E8B}" destId="{8347BCCD-91ED-45FB-B0A4-3F9E3CADAFF2}" srcOrd="1" destOrd="0" presId="urn:microsoft.com/office/officeart/2005/8/layout/list1"/>
    <dgm:cxn modelId="{0916015E-3592-41C7-966D-1F7DD22E3C7A}" type="presOf" srcId="{DAF66285-B387-4B8F-9328-B2FBE12F50D0}" destId="{C182C6A9-E7EE-4D6E-9AE7-42E6288C85D4}" srcOrd="0" destOrd="0" presId="urn:microsoft.com/office/officeart/2005/8/layout/list1"/>
    <dgm:cxn modelId="{3B6EFAF4-5D97-48B6-80D4-858C3C3E83CB}" type="presOf" srcId="{83B3CF11-02A7-43A1-A028-E6DB75B9DCB7}" destId="{87BCED64-E6A2-4D9F-88F0-4548B8784404}" srcOrd="0" destOrd="0" presId="urn:microsoft.com/office/officeart/2005/8/layout/list1"/>
    <dgm:cxn modelId="{968A9A1E-F4B8-45F8-84AC-FE7AF4E2642C}" type="presOf" srcId="{BA59C79A-4F55-42A5-8A0C-59BCA6801CF1}" destId="{9FA268E0-E540-43C3-8A65-C7E4ADD7F55C}" srcOrd="0" destOrd="0" presId="urn:microsoft.com/office/officeart/2005/8/layout/list1"/>
    <dgm:cxn modelId="{E23BD712-21C3-43CE-9A50-D0AFE9E8C8D0}" type="presOf" srcId="{847A3771-6DD2-48E5-A3DB-3B7111C1A9DC}" destId="{90FE8B23-965B-446D-979D-6EE27957A83B}" srcOrd="1" destOrd="0" presId="urn:microsoft.com/office/officeart/2005/8/layout/list1"/>
    <dgm:cxn modelId="{909AB8F1-1CBB-491C-AC63-941542B139C8}" srcId="{6B6D3666-553C-49CA-B212-BE058FA510FB}" destId="{79F3FD5B-3613-4B20-861A-FAD5DC166E8B}" srcOrd="7" destOrd="0" parTransId="{1D582EF7-4B0A-42AB-9E1E-7C83EC71A273}" sibTransId="{C72B7CF3-4927-4919-ACA4-0A582A5F56AA}"/>
    <dgm:cxn modelId="{FA85F470-5F1D-47B7-BC57-AA6DEFCA5335}" srcId="{6B6D3666-553C-49CA-B212-BE058FA510FB}" destId="{DAF66285-B387-4B8F-9328-B2FBE12F50D0}" srcOrd="0" destOrd="0" parTransId="{19FAE1FC-6C8A-4530-8184-FC7B6AE9F5FB}" sibTransId="{2200FA8F-1D3F-4CB6-A03A-F0E47B7622BD}"/>
    <dgm:cxn modelId="{4F5360AF-51E6-4382-B9A1-78D57F0232DF}" type="presOf" srcId="{DAF66285-B387-4B8F-9328-B2FBE12F50D0}" destId="{6BA74D71-B448-4EC6-BC2C-03F1E117E13F}" srcOrd="1" destOrd="0" presId="urn:microsoft.com/office/officeart/2005/8/layout/list1"/>
    <dgm:cxn modelId="{51CDABA1-B2A0-4898-B67F-9C58C01174E8}" srcId="{6B6D3666-553C-49CA-B212-BE058FA510FB}" destId="{BA59C79A-4F55-42A5-8A0C-59BCA6801CF1}" srcOrd="1" destOrd="0" parTransId="{5241D001-19DF-4490-9DC4-AEBBC81A21C9}" sibTransId="{860F5263-B74F-4534-B8A2-752E4D2D0B7D}"/>
    <dgm:cxn modelId="{51B49EC1-1159-42BD-840A-C8F0DC8BBD46}" srcId="{6B6D3666-553C-49CA-B212-BE058FA510FB}" destId="{83B3CF11-02A7-43A1-A028-E6DB75B9DCB7}" srcOrd="6" destOrd="0" parTransId="{731FF273-7D1A-468D-BAEE-86BB30DFC651}" sibTransId="{3ED40F5D-0E23-46CB-BEBE-4BD3DB107F5D}"/>
    <dgm:cxn modelId="{04714F9D-4313-4739-BA68-CA2986FE4441}" type="presOf" srcId="{847A3771-6DD2-48E5-A3DB-3B7111C1A9DC}" destId="{FA8352F2-AE18-4F32-9970-3863F2ADF121}" srcOrd="0" destOrd="0" presId="urn:microsoft.com/office/officeart/2005/8/layout/list1"/>
    <dgm:cxn modelId="{A6ED8BD1-3BD2-42BD-AB24-1974E1E64C8B}" type="presOf" srcId="{EA9F40FC-2149-405C-A123-BDB1D5B9C69C}" destId="{D2FA65AE-1ED6-4BC9-8A91-F8003CEFCB5E}" srcOrd="1" destOrd="0" presId="urn:microsoft.com/office/officeart/2005/8/layout/list1"/>
    <dgm:cxn modelId="{9969BC40-CE93-43E7-A596-DCEAE56D1EA6}" srcId="{6B6D3666-553C-49CA-B212-BE058FA510FB}" destId="{847A3771-6DD2-48E5-A3DB-3B7111C1A9DC}" srcOrd="5" destOrd="0" parTransId="{2BD8397A-A267-4C13-AB5F-78AC9FD73F4F}" sibTransId="{1EA16D96-888B-4742-9266-4B31A3A31DA8}"/>
    <dgm:cxn modelId="{7527BA2B-650E-4FB2-B7E0-19535D125FFF}" type="presOf" srcId="{79F3FD5B-3613-4B20-861A-FAD5DC166E8B}" destId="{97286996-0CA0-4130-AA8B-BB78909E5F2A}" srcOrd="0" destOrd="0" presId="urn:microsoft.com/office/officeart/2005/8/layout/list1"/>
    <dgm:cxn modelId="{84E0E2FF-366F-4665-868E-48CB100E86D8}" type="presOf" srcId="{580A190C-0922-44A0-BB00-E530A48B1505}" destId="{2A11E08D-D414-44B7-BE85-A6B134124EE2}" srcOrd="0" destOrd="0" presId="urn:microsoft.com/office/officeart/2005/8/layout/list1"/>
    <dgm:cxn modelId="{97AB1154-3D68-45AD-9F8F-F1DF993E0459}" type="presOf" srcId="{8C9CC899-9D7F-4CEA-A9F7-68DA96452665}" destId="{0A7F58FF-9829-4BC9-8B8B-28BD7E9A0127}" srcOrd="1" destOrd="0" presId="urn:microsoft.com/office/officeart/2005/8/layout/list1"/>
    <dgm:cxn modelId="{E828BF61-93BF-41CF-A82D-3E1F73756B17}" type="presOf" srcId="{8C9CC899-9D7F-4CEA-A9F7-68DA96452665}" destId="{685D5D7A-1A2B-40DC-8895-37F98EB52E6A}" srcOrd="0" destOrd="0" presId="urn:microsoft.com/office/officeart/2005/8/layout/list1"/>
    <dgm:cxn modelId="{101BB36A-3183-4FA9-AAE5-BB3D35F272F7}" srcId="{6B6D3666-553C-49CA-B212-BE058FA510FB}" destId="{EA9F40FC-2149-405C-A123-BDB1D5B9C69C}" srcOrd="2" destOrd="0" parTransId="{CA4F1BA5-7F26-4B49-A941-AF42E79C84EE}" sibTransId="{E4A04C39-327D-4F5D-8BEE-EADD6A4EC730}"/>
    <dgm:cxn modelId="{6187C4A5-C603-4138-93BB-C689718351A4}" type="presParOf" srcId="{6DB23F25-3BB8-4644-BE0F-EB4D41C5F679}" destId="{43E826A4-8E02-4FBD-A3C1-F2FCD2262493}" srcOrd="0" destOrd="0" presId="urn:microsoft.com/office/officeart/2005/8/layout/list1"/>
    <dgm:cxn modelId="{48FBE59A-2449-427A-98C3-588B9FD65151}" type="presParOf" srcId="{43E826A4-8E02-4FBD-A3C1-F2FCD2262493}" destId="{C182C6A9-E7EE-4D6E-9AE7-42E6288C85D4}" srcOrd="0" destOrd="0" presId="urn:microsoft.com/office/officeart/2005/8/layout/list1"/>
    <dgm:cxn modelId="{C365391A-1BA0-41E4-BE11-A9CA71D5429F}" type="presParOf" srcId="{43E826A4-8E02-4FBD-A3C1-F2FCD2262493}" destId="{6BA74D71-B448-4EC6-BC2C-03F1E117E13F}" srcOrd="1" destOrd="0" presId="urn:microsoft.com/office/officeart/2005/8/layout/list1"/>
    <dgm:cxn modelId="{84319DC7-00E8-4BAC-AAB9-EAEAEA2CA8A0}" type="presParOf" srcId="{6DB23F25-3BB8-4644-BE0F-EB4D41C5F679}" destId="{AC3945FE-C491-4923-9790-23F51A8096FB}" srcOrd="1" destOrd="0" presId="urn:microsoft.com/office/officeart/2005/8/layout/list1"/>
    <dgm:cxn modelId="{3D0E2FFE-B355-4648-A845-B31AE0C55437}" type="presParOf" srcId="{6DB23F25-3BB8-4644-BE0F-EB4D41C5F679}" destId="{4DB9004B-EDB6-412E-86C1-E5A6646C9940}" srcOrd="2" destOrd="0" presId="urn:microsoft.com/office/officeart/2005/8/layout/list1"/>
    <dgm:cxn modelId="{D8747DBA-602D-45C9-8A91-82665EA75B7A}" type="presParOf" srcId="{6DB23F25-3BB8-4644-BE0F-EB4D41C5F679}" destId="{61ADD59B-CC06-4AAE-9FE3-6CB16310A52F}" srcOrd="3" destOrd="0" presId="urn:microsoft.com/office/officeart/2005/8/layout/list1"/>
    <dgm:cxn modelId="{7C302FDD-1995-4935-8E35-4F5D896E8565}" type="presParOf" srcId="{6DB23F25-3BB8-4644-BE0F-EB4D41C5F679}" destId="{5B63CC48-7EB4-4930-BC49-31DC82BF19A1}" srcOrd="4" destOrd="0" presId="urn:microsoft.com/office/officeart/2005/8/layout/list1"/>
    <dgm:cxn modelId="{39D5222F-CF82-43C2-A8FA-231CAF64FE8A}" type="presParOf" srcId="{5B63CC48-7EB4-4930-BC49-31DC82BF19A1}" destId="{9FA268E0-E540-43C3-8A65-C7E4ADD7F55C}" srcOrd="0" destOrd="0" presId="urn:microsoft.com/office/officeart/2005/8/layout/list1"/>
    <dgm:cxn modelId="{8BC200D7-1811-45FA-A5C9-9F1A2C129C3A}" type="presParOf" srcId="{5B63CC48-7EB4-4930-BC49-31DC82BF19A1}" destId="{DAC0D813-2177-4DC1-8237-5D90C79CE35A}" srcOrd="1" destOrd="0" presId="urn:microsoft.com/office/officeart/2005/8/layout/list1"/>
    <dgm:cxn modelId="{A5D11D92-7133-4B43-B972-0B51FD338426}" type="presParOf" srcId="{6DB23F25-3BB8-4644-BE0F-EB4D41C5F679}" destId="{ACEE06E2-D951-40D6-942D-F837D6106371}" srcOrd="5" destOrd="0" presId="urn:microsoft.com/office/officeart/2005/8/layout/list1"/>
    <dgm:cxn modelId="{EBE6050F-D80C-496F-AC42-EB211D9E2BC2}" type="presParOf" srcId="{6DB23F25-3BB8-4644-BE0F-EB4D41C5F679}" destId="{9218DEE8-08DB-4E8D-A90C-E0BA0DF187B6}" srcOrd="6" destOrd="0" presId="urn:microsoft.com/office/officeart/2005/8/layout/list1"/>
    <dgm:cxn modelId="{90C80F2C-33F3-47F3-9739-C8C5B8EE4102}" type="presParOf" srcId="{6DB23F25-3BB8-4644-BE0F-EB4D41C5F679}" destId="{D4B2D25D-6372-4FC9-9A20-FA4DAA006176}" srcOrd="7" destOrd="0" presId="urn:microsoft.com/office/officeart/2005/8/layout/list1"/>
    <dgm:cxn modelId="{C5CC35BC-FA8C-4F98-8FC3-11629996C058}" type="presParOf" srcId="{6DB23F25-3BB8-4644-BE0F-EB4D41C5F679}" destId="{D2483927-CFD4-47C3-822F-8D3E3FEB348B}" srcOrd="8" destOrd="0" presId="urn:microsoft.com/office/officeart/2005/8/layout/list1"/>
    <dgm:cxn modelId="{D2FDC1F1-60F1-487D-8B2F-1FBC5C6F74CA}" type="presParOf" srcId="{D2483927-CFD4-47C3-822F-8D3E3FEB348B}" destId="{4F2FFDE0-56F7-44A3-AD2A-35BF2A43946D}" srcOrd="0" destOrd="0" presId="urn:microsoft.com/office/officeart/2005/8/layout/list1"/>
    <dgm:cxn modelId="{F73F8B68-C03E-4559-B4D1-2659802FF9E3}" type="presParOf" srcId="{D2483927-CFD4-47C3-822F-8D3E3FEB348B}" destId="{D2FA65AE-1ED6-4BC9-8A91-F8003CEFCB5E}" srcOrd="1" destOrd="0" presId="urn:microsoft.com/office/officeart/2005/8/layout/list1"/>
    <dgm:cxn modelId="{644947FD-9B84-47CC-88A6-1DB71E69459A}" type="presParOf" srcId="{6DB23F25-3BB8-4644-BE0F-EB4D41C5F679}" destId="{9D5F0D41-2871-45D4-9C6C-EDDB6FC41162}" srcOrd="9" destOrd="0" presId="urn:microsoft.com/office/officeart/2005/8/layout/list1"/>
    <dgm:cxn modelId="{8B1AE993-0B86-4F0F-98A1-7206140ED925}" type="presParOf" srcId="{6DB23F25-3BB8-4644-BE0F-EB4D41C5F679}" destId="{75867666-F7EB-4DA1-8A8A-54A4FA4558B0}" srcOrd="10" destOrd="0" presId="urn:microsoft.com/office/officeart/2005/8/layout/list1"/>
    <dgm:cxn modelId="{6279F43B-6021-4959-84AF-1FD8868F4488}" type="presParOf" srcId="{6DB23F25-3BB8-4644-BE0F-EB4D41C5F679}" destId="{64AA50A9-C02B-44C0-A08F-C4CC6FBCE511}" srcOrd="11" destOrd="0" presId="urn:microsoft.com/office/officeart/2005/8/layout/list1"/>
    <dgm:cxn modelId="{D5451A6E-61B0-4F85-8313-B768A965FEF8}" type="presParOf" srcId="{6DB23F25-3BB8-4644-BE0F-EB4D41C5F679}" destId="{F7F207C2-83B9-4D75-A205-CA2A0A3D4361}" srcOrd="12" destOrd="0" presId="urn:microsoft.com/office/officeart/2005/8/layout/list1"/>
    <dgm:cxn modelId="{DBDF1589-66D5-4B60-A059-124F2294A7EA}" type="presParOf" srcId="{F7F207C2-83B9-4D75-A205-CA2A0A3D4361}" destId="{685D5D7A-1A2B-40DC-8895-37F98EB52E6A}" srcOrd="0" destOrd="0" presId="urn:microsoft.com/office/officeart/2005/8/layout/list1"/>
    <dgm:cxn modelId="{DF838513-036E-46ED-A6E0-AF5ACD897436}" type="presParOf" srcId="{F7F207C2-83B9-4D75-A205-CA2A0A3D4361}" destId="{0A7F58FF-9829-4BC9-8B8B-28BD7E9A0127}" srcOrd="1" destOrd="0" presId="urn:microsoft.com/office/officeart/2005/8/layout/list1"/>
    <dgm:cxn modelId="{448C0AF8-742C-4667-8071-E23730C4CDC7}" type="presParOf" srcId="{6DB23F25-3BB8-4644-BE0F-EB4D41C5F679}" destId="{92A5A7B5-21D2-44FC-B453-40651ADAB6CB}" srcOrd="13" destOrd="0" presId="urn:microsoft.com/office/officeart/2005/8/layout/list1"/>
    <dgm:cxn modelId="{25C8511F-C6FC-4A9F-A1FB-12DFDF5A3DA6}" type="presParOf" srcId="{6DB23F25-3BB8-4644-BE0F-EB4D41C5F679}" destId="{87A784AA-CBBB-4356-AF14-158FE6FC507B}" srcOrd="14" destOrd="0" presId="urn:microsoft.com/office/officeart/2005/8/layout/list1"/>
    <dgm:cxn modelId="{53DDAFC1-EDBD-43A7-9C91-967097D965EE}" type="presParOf" srcId="{6DB23F25-3BB8-4644-BE0F-EB4D41C5F679}" destId="{EE85F949-4716-45C4-A907-7BE4EADB9DD5}" srcOrd="15" destOrd="0" presId="urn:microsoft.com/office/officeart/2005/8/layout/list1"/>
    <dgm:cxn modelId="{B14FF53A-6188-420A-AAF1-9621F271FBA3}" type="presParOf" srcId="{6DB23F25-3BB8-4644-BE0F-EB4D41C5F679}" destId="{0C5B900A-563F-48DC-BB18-06171EA5B0BB}" srcOrd="16" destOrd="0" presId="urn:microsoft.com/office/officeart/2005/8/layout/list1"/>
    <dgm:cxn modelId="{CF67270A-CED7-480E-955A-60BADE950356}" type="presParOf" srcId="{0C5B900A-563F-48DC-BB18-06171EA5B0BB}" destId="{2A11E08D-D414-44B7-BE85-A6B134124EE2}" srcOrd="0" destOrd="0" presId="urn:microsoft.com/office/officeart/2005/8/layout/list1"/>
    <dgm:cxn modelId="{D32DF394-8AB9-4AB9-AE35-B77D451038FF}" type="presParOf" srcId="{0C5B900A-563F-48DC-BB18-06171EA5B0BB}" destId="{D94DD36E-958E-4DA1-9819-6A88C030494D}" srcOrd="1" destOrd="0" presId="urn:microsoft.com/office/officeart/2005/8/layout/list1"/>
    <dgm:cxn modelId="{425F6C01-B13A-4D03-81C3-60910F70D416}" type="presParOf" srcId="{6DB23F25-3BB8-4644-BE0F-EB4D41C5F679}" destId="{2801EDBD-D93B-4CDE-A070-BEA570D8DA8C}" srcOrd="17" destOrd="0" presId="urn:microsoft.com/office/officeart/2005/8/layout/list1"/>
    <dgm:cxn modelId="{1E991BDF-7C92-4F90-AFFC-1E11903D8CA9}" type="presParOf" srcId="{6DB23F25-3BB8-4644-BE0F-EB4D41C5F679}" destId="{EA225882-6938-4E84-BBC2-265C3B158052}" srcOrd="18" destOrd="0" presId="urn:microsoft.com/office/officeart/2005/8/layout/list1"/>
    <dgm:cxn modelId="{7773A391-905D-438C-8DA8-F7F5C3EF1E0A}" type="presParOf" srcId="{6DB23F25-3BB8-4644-BE0F-EB4D41C5F679}" destId="{20A4B164-600D-4B34-9232-870C039B4EF4}" srcOrd="19" destOrd="0" presId="urn:microsoft.com/office/officeart/2005/8/layout/list1"/>
    <dgm:cxn modelId="{28B56EE3-C7E5-4A96-A60F-4E05725AE6A1}" type="presParOf" srcId="{6DB23F25-3BB8-4644-BE0F-EB4D41C5F679}" destId="{39F556C7-5CBE-45C1-A813-B937B8F98182}" srcOrd="20" destOrd="0" presId="urn:microsoft.com/office/officeart/2005/8/layout/list1"/>
    <dgm:cxn modelId="{A9906B53-C636-4236-8E57-7A826494FA36}" type="presParOf" srcId="{39F556C7-5CBE-45C1-A813-B937B8F98182}" destId="{FA8352F2-AE18-4F32-9970-3863F2ADF121}" srcOrd="0" destOrd="0" presId="urn:microsoft.com/office/officeart/2005/8/layout/list1"/>
    <dgm:cxn modelId="{574C7DC3-E9C4-4816-9DCA-2231E5AAD60C}" type="presParOf" srcId="{39F556C7-5CBE-45C1-A813-B937B8F98182}" destId="{90FE8B23-965B-446D-979D-6EE27957A83B}" srcOrd="1" destOrd="0" presId="urn:microsoft.com/office/officeart/2005/8/layout/list1"/>
    <dgm:cxn modelId="{85F6A3B2-3929-4B2B-AF07-DD8EBA6AE8E5}" type="presParOf" srcId="{6DB23F25-3BB8-4644-BE0F-EB4D41C5F679}" destId="{44E39A4A-4487-4C54-86C9-506A8A339376}" srcOrd="21" destOrd="0" presId="urn:microsoft.com/office/officeart/2005/8/layout/list1"/>
    <dgm:cxn modelId="{CB968110-52D4-4B27-91B6-95024AA7B36F}" type="presParOf" srcId="{6DB23F25-3BB8-4644-BE0F-EB4D41C5F679}" destId="{5F0CF8CA-87F6-4E7A-A505-40B2B59BCEC6}" srcOrd="22" destOrd="0" presId="urn:microsoft.com/office/officeart/2005/8/layout/list1"/>
    <dgm:cxn modelId="{BA0ED79C-A49A-4DE7-9BAA-A0E17608EEBA}" type="presParOf" srcId="{6DB23F25-3BB8-4644-BE0F-EB4D41C5F679}" destId="{FEEFB8DA-1EA5-4A64-A1D9-56245C00CBA9}" srcOrd="23" destOrd="0" presId="urn:microsoft.com/office/officeart/2005/8/layout/list1"/>
    <dgm:cxn modelId="{6E5E7FD8-B666-4D6C-8423-D04354EBD45C}" type="presParOf" srcId="{6DB23F25-3BB8-4644-BE0F-EB4D41C5F679}" destId="{E4B7B441-85D0-4051-95BC-6BFFC9F5AA49}" srcOrd="24" destOrd="0" presId="urn:microsoft.com/office/officeart/2005/8/layout/list1"/>
    <dgm:cxn modelId="{9C8561E7-1233-4154-A4B9-BD8AFDDA787A}" type="presParOf" srcId="{E4B7B441-85D0-4051-95BC-6BFFC9F5AA49}" destId="{87BCED64-E6A2-4D9F-88F0-4548B8784404}" srcOrd="0" destOrd="0" presId="urn:microsoft.com/office/officeart/2005/8/layout/list1"/>
    <dgm:cxn modelId="{44A7E6C5-4D6E-4756-9336-3459F71F5608}" type="presParOf" srcId="{E4B7B441-85D0-4051-95BC-6BFFC9F5AA49}" destId="{6551841A-DEA4-49EA-B2CB-98FDD91C4687}" srcOrd="1" destOrd="0" presId="urn:microsoft.com/office/officeart/2005/8/layout/list1"/>
    <dgm:cxn modelId="{B2CE670D-7CA2-4F0D-BB05-6634006EBFA0}" type="presParOf" srcId="{6DB23F25-3BB8-4644-BE0F-EB4D41C5F679}" destId="{54DBF0D0-43F5-40E2-93F3-9CC0A1FB17D8}" srcOrd="25" destOrd="0" presId="urn:microsoft.com/office/officeart/2005/8/layout/list1"/>
    <dgm:cxn modelId="{50C87C06-D0D0-45F3-AB3F-5F8BEFE195A1}" type="presParOf" srcId="{6DB23F25-3BB8-4644-BE0F-EB4D41C5F679}" destId="{26437979-C453-4A5C-B21D-9CD7E024AD19}" srcOrd="26" destOrd="0" presId="urn:microsoft.com/office/officeart/2005/8/layout/list1"/>
    <dgm:cxn modelId="{24922C2E-E764-45D8-A72A-2E206483C0E6}" type="presParOf" srcId="{6DB23F25-3BB8-4644-BE0F-EB4D41C5F679}" destId="{93681EE4-4981-4B81-BFE0-F1037CAE9A30}" srcOrd="27" destOrd="0" presId="urn:microsoft.com/office/officeart/2005/8/layout/list1"/>
    <dgm:cxn modelId="{7E1AFD45-6D26-441E-A86B-DC36617497D8}" type="presParOf" srcId="{6DB23F25-3BB8-4644-BE0F-EB4D41C5F679}" destId="{E6F5642E-75AA-42B9-9D8D-A0868471CF1D}" srcOrd="28" destOrd="0" presId="urn:microsoft.com/office/officeart/2005/8/layout/list1"/>
    <dgm:cxn modelId="{85B81BAE-2B48-4A1A-ADE3-764435F10941}" type="presParOf" srcId="{E6F5642E-75AA-42B9-9D8D-A0868471CF1D}" destId="{97286996-0CA0-4130-AA8B-BB78909E5F2A}" srcOrd="0" destOrd="0" presId="urn:microsoft.com/office/officeart/2005/8/layout/list1"/>
    <dgm:cxn modelId="{65B78A70-837B-4918-868A-38FFFE030261}" type="presParOf" srcId="{E6F5642E-75AA-42B9-9D8D-A0868471CF1D}" destId="{8347BCCD-91ED-45FB-B0A4-3F9E3CADAFF2}" srcOrd="1" destOrd="0" presId="urn:microsoft.com/office/officeart/2005/8/layout/list1"/>
    <dgm:cxn modelId="{1D8128B0-593F-4C57-8F43-CDBDB961A418}" type="presParOf" srcId="{6DB23F25-3BB8-4644-BE0F-EB4D41C5F679}" destId="{5594A2DB-B795-41FF-BFF5-4A0017AA979A}" srcOrd="29" destOrd="0" presId="urn:microsoft.com/office/officeart/2005/8/layout/list1"/>
    <dgm:cxn modelId="{C6306E9B-40E5-417A-9BBA-DF32D0BBFF51}" type="presParOf" srcId="{6DB23F25-3BB8-4644-BE0F-EB4D41C5F679}" destId="{DC23CA33-A62D-46DB-BBF4-D0715377CD48}" srcOrd="30" destOrd="0" presId="urn:microsoft.com/office/officeart/2005/8/layout/list1"/>
  </dgm:cxnLst>
  <dgm:bg>
    <a:solidFill>
      <a:schemeClr val="bg1"/>
    </a:solidFill>
  </dgm:bg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4DB9004B-EDB6-412E-86C1-E5A6646C9940}">
      <dsp:nvSpPr>
        <dsp:cNvPr id="0" name=""/>
        <dsp:cNvSpPr/>
      </dsp:nvSpPr>
      <dsp:spPr>
        <a:xfrm>
          <a:off x="0" y="225713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A74D71-B448-4EC6-BC2C-03F1E117E13F}">
      <dsp:nvSpPr>
        <dsp:cNvPr id="0" name=""/>
        <dsp:cNvSpPr/>
      </dsp:nvSpPr>
      <dsp:spPr>
        <a:xfrm>
          <a:off x="329803" y="33833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smtClean="0">
              <a:solidFill>
                <a:schemeClr val="tx1"/>
              </a:solidFill>
            </a:rPr>
            <a:t>О библиотеке</a:t>
          </a:r>
          <a:endParaRPr lang="ru-RU" sz="2400" b="1" kern="1200" dirty="0" smtClean="0">
            <a:solidFill>
              <a:schemeClr val="tx1"/>
            </a:solidFill>
          </a:endParaRPr>
        </a:p>
      </dsp:txBody>
      <dsp:txXfrm>
        <a:off x="329803" y="33833"/>
        <a:ext cx="4617246" cy="383760"/>
      </dsp:txXfrm>
    </dsp:sp>
    <dsp:sp modelId="{9218DEE8-08DB-4E8D-A90C-E0BA0DF187B6}">
      <dsp:nvSpPr>
        <dsp:cNvPr id="0" name=""/>
        <dsp:cNvSpPr/>
      </dsp:nvSpPr>
      <dsp:spPr>
        <a:xfrm>
          <a:off x="0" y="815393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0D813-2177-4DC1-8237-5D90C79CE35A}">
      <dsp:nvSpPr>
        <dsp:cNvPr id="0" name=""/>
        <dsp:cNvSpPr/>
      </dsp:nvSpPr>
      <dsp:spPr>
        <a:xfrm>
          <a:off x="329803" y="623513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smtClean="0">
              <a:solidFill>
                <a:schemeClr val="tx1"/>
              </a:solidFill>
            </a:rPr>
            <a:t>Информация о сотрудниках</a:t>
          </a:r>
          <a:endParaRPr lang="ru-RU" sz="2400" b="1" kern="1200" dirty="0" smtClean="0">
            <a:solidFill>
              <a:schemeClr val="tx1"/>
            </a:solidFill>
          </a:endParaRPr>
        </a:p>
      </dsp:txBody>
      <dsp:txXfrm>
        <a:off x="329803" y="623513"/>
        <a:ext cx="4617246" cy="383760"/>
      </dsp:txXfrm>
    </dsp:sp>
    <dsp:sp modelId="{75867666-F7EB-4DA1-8A8A-54A4FA4558B0}">
      <dsp:nvSpPr>
        <dsp:cNvPr id="0" name=""/>
        <dsp:cNvSpPr/>
      </dsp:nvSpPr>
      <dsp:spPr>
        <a:xfrm>
          <a:off x="0" y="1405073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FA65AE-1ED6-4BC9-8A91-F8003CEFCB5E}">
      <dsp:nvSpPr>
        <dsp:cNvPr id="0" name=""/>
        <dsp:cNvSpPr/>
      </dsp:nvSpPr>
      <dsp:spPr>
        <a:xfrm>
          <a:off x="329803" y="1213193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marL="0" marR="0" lvl="0" indent="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Tx/>
            <a:buNone/>
            <a:tabLst/>
            <a:defRPr/>
          </a:pPr>
          <a:r>
            <a:rPr lang="ru-RU" sz="2400" b="1" kern="1200" smtClean="0">
              <a:solidFill>
                <a:schemeClr val="tx1"/>
              </a:solidFill>
            </a:rPr>
            <a:t>План мероприятий, итоги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329803" y="1213193"/>
        <a:ext cx="4617246" cy="383760"/>
      </dsp:txXfrm>
    </dsp:sp>
    <dsp:sp modelId="{87A784AA-CBBB-4356-AF14-158FE6FC507B}">
      <dsp:nvSpPr>
        <dsp:cNvPr id="0" name=""/>
        <dsp:cNvSpPr/>
      </dsp:nvSpPr>
      <dsp:spPr>
        <a:xfrm>
          <a:off x="0" y="1994754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7F58FF-9829-4BC9-8B8B-28BD7E9A0127}">
      <dsp:nvSpPr>
        <dsp:cNvPr id="0" name=""/>
        <dsp:cNvSpPr/>
      </dsp:nvSpPr>
      <dsp:spPr>
        <a:xfrm>
          <a:off x="329803" y="1802873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</a:rPr>
            <a:t>Электронные ресурсы </a:t>
          </a:r>
          <a:endParaRPr lang="ru-RU" sz="2400" b="1" kern="1200">
            <a:solidFill>
              <a:schemeClr val="tx1"/>
            </a:solidFill>
          </a:endParaRPr>
        </a:p>
      </dsp:txBody>
      <dsp:txXfrm>
        <a:off x="329803" y="1802873"/>
        <a:ext cx="4617246" cy="383760"/>
      </dsp:txXfrm>
    </dsp:sp>
    <dsp:sp modelId="{EA225882-6938-4E84-BBC2-265C3B158052}">
      <dsp:nvSpPr>
        <dsp:cNvPr id="0" name=""/>
        <dsp:cNvSpPr/>
      </dsp:nvSpPr>
      <dsp:spPr>
        <a:xfrm>
          <a:off x="0" y="2584434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4DD36E-958E-4DA1-9819-6A88C030494D}">
      <dsp:nvSpPr>
        <dsp:cNvPr id="0" name=""/>
        <dsp:cNvSpPr/>
      </dsp:nvSpPr>
      <dsp:spPr>
        <a:xfrm>
          <a:off x="329803" y="2392554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b="1" kern="1200" smtClean="0">
              <a:solidFill>
                <a:schemeClr val="tx1"/>
              </a:solidFill>
            </a:rPr>
            <a:t>Полезные ссылки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329803" y="2392554"/>
        <a:ext cx="4617246" cy="383760"/>
      </dsp:txXfrm>
    </dsp:sp>
    <dsp:sp modelId="{5F0CF8CA-87F6-4E7A-A505-40B2B59BCEC6}">
      <dsp:nvSpPr>
        <dsp:cNvPr id="0" name=""/>
        <dsp:cNvSpPr/>
      </dsp:nvSpPr>
      <dsp:spPr>
        <a:xfrm>
          <a:off x="0" y="3174114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FE8B23-965B-446D-979D-6EE27957A83B}">
      <dsp:nvSpPr>
        <dsp:cNvPr id="0" name=""/>
        <dsp:cNvSpPr/>
      </dsp:nvSpPr>
      <dsp:spPr>
        <a:xfrm>
          <a:off x="329803" y="2982234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</a:rPr>
            <a:t>Информация об ЭБС</a:t>
          </a:r>
          <a:endParaRPr lang="ru-RU" sz="2400" b="1" kern="1200">
            <a:solidFill>
              <a:schemeClr val="tx1"/>
            </a:solidFill>
          </a:endParaRPr>
        </a:p>
      </dsp:txBody>
      <dsp:txXfrm>
        <a:off x="329803" y="2982234"/>
        <a:ext cx="4617246" cy="383760"/>
      </dsp:txXfrm>
    </dsp:sp>
    <dsp:sp modelId="{26437979-C453-4A5C-B21D-9CD7E024AD19}">
      <dsp:nvSpPr>
        <dsp:cNvPr id="0" name=""/>
        <dsp:cNvSpPr/>
      </dsp:nvSpPr>
      <dsp:spPr>
        <a:xfrm>
          <a:off x="0" y="3763794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51841A-DEA4-49EA-B2CB-98FDD91C4687}">
      <dsp:nvSpPr>
        <dsp:cNvPr id="0" name=""/>
        <dsp:cNvSpPr/>
      </dsp:nvSpPr>
      <dsp:spPr>
        <a:xfrm>
          <a:off x="329803" y="3571914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</a:rPr>
            <a:t>Нормативные документы</a:t>
          </a:r>
          <a:endParaRPr lang="ru-RU" sz="2400" b="1" kern="1200">
            <a:solidFill>
              <a:schemeClr val="tx1"/>
            </a:solidFill>
          </a:endParaRPr>
        </a:p>
      </dsp:txBody>
      <dsp:txXfrm>
        <a:off x="329803" y="3571914"/>
        <a:ext cx="4617246" cy="383760"/>
      </dsp:txXfrm>
    </dsp:sp>
    <dsp:sp modelId="{DC23CA33-A62D-46DB-BBF4-D0715377CD48}">
      <dsp:nvSpPr>
        <dsp:cNvPr id="0" name=""/>
        <dsp:cNvSpPr/>
      </dsp:nvSpPr>
      <dsp:spPr>
        <a:xfrm>
          <a:off x="0" y="4353474"/>
          <a:ext cx="6596066" cy="32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47BCCD-91ED-45FB-B0A4-3F9E3CADAFF2}">
      <dsp:nvSpPr>
        <dsp:cNvPr id="0" name=""/>
        <dsp:cNvSpPr/>
      </dsp:nvSpPr>
      <dsp:spPr>
        <a:xfrm>
          <a:off x="329803" y="4161594"/>
          <a:ext cx="4617246" cy="3837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4521" tIns="0" rIns="174521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smtClean="0">
              <a:solidFill>
                <a:schemeClr val="tx1"/>
              </a:solidFill>
            </a:rPr>
            <a:t>Контакты, режим работы</a:t>
          </a:r>
          <a:endParaRPr lang="ru-RU" sz="2400" b="1" kern="1200" dirty="0">
            <a:solidFill>
              <a:schemeClr val="tx1"/>
            </a:solidFill>
          </a:endParaRPr>
        </a:p>
      </dsp:txBody>
      <dsp:txXfrm>
        <a:off x="329803" y="4161594"/>
        <a:ext cx="4617246" cy="3837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9FCC9-4A0D-4315-AE41-BDA39F07DA0A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58B2CA-705A-4BD3-8021-BC5F40F1856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158B2CA-705A-4BD3-8021-BC5F40F18563}" type="slidenum">
              <a:rPr lang="ru-RU" smtClean="0"/>
              <a:pPr/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kempc.edu.ru/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yattim.ru/" TargetMode="External"/><Relationship Id="rId5" Type="http://schemas.openxmlformats.org/officeDocument/2006/relationships/hyperlink" Target="http://gupo-nk.ru/" TargetMode="External"/><Relationship Id="rId4" Type="http://schemas.openxmlformats.org/officeDocument/2006/relationships/hyperlink" Target="http://&#1085;&#1090;&#1090;&#1090;.&#1088;&#1092;/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interesting-books.belpc.ru/index.php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film_and_book.livejournal.com/" TargetMode="External"/><Relationship Id="rId5" Type="http://schemas.openxmlformats.org/officeDocument/2006/relationships/hyperlink" Target="https://sites.google.com/a/gtk-nk.ru/biblioteka-gtk/" TargetMode="External"/><Relationship Id="rId4" Type="http://schemas.openxmlformats.org/officeDocument/2006/relationships/hyperlink" Target="http://tat71842273.wixsite.com/tatyana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4744" y="1785926"/>
            <a:ext cx="49685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Анализ сайтов библиотек ПОО</a:t>
            </a:r>
            <a:endParaRPr lang="ru-RU" sz="48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57686" y="4857760"/>
            <a:ext cx="43102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Чекалина Т. А., </a:t>
            </a:r>
          </a:p>
          <a:p>
            <a:pPr algn="r"/>
            <a:r>
              <a:rPr lang="ru-RU" sz="2000" b="1" i="1" dirty="0" smtClean="0">
                <a:solidFill>
                  <a:schemeClr val="tx2">
                    <a:lumMod val="75000"/>
                  </a:schemeClr>
                </a:solidFill>
              </a:rPr>
              <a:t>к.п.н., заведующая библиотекой</a:t>
            </a:r>
            <a:endParaRPr lang="ru-RU" sz="2000" b="1" i="1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000496" y="142852"/>
            <a:ext cx="5000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ГБУ ДПО «Кузбасский региональный институт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развития профессионального образования»</a:t>
            </a:r>
            <a:endParaRPr lang="ru-RU" sz="1400" b="1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000496" y="6215082"/>
            <a:ext cx="50006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Кемерово</a:t>
            </a:r>
          </a:p>
          <a:p>
            <a:pPr algn="ctr"/>
            <a:r>
              <a:rPr lang="ru-RU" sz="1400" b="1" dirty="0" smtClean="0">
                <a:solidFill>
                  <a:schemeClr val="bg1"/>
                </a:solidFill>
              </a:rPr>
              <a:t>2016</a:t>
            </a:r>
            <a:endParaRPr lang="ru-RU" sz="1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1714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04664"/>
            <a:ext cx="68088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Основные разделы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1536545" y="1484784"/>
            <a:ext cx="7272808" cy="4824536"/>
          </a:xfrm>
          <a:prstGeom prst="roundRect">
            <a:avLst>
              <a:gd name="adj" fmla="val 308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AutoNum type="arabicPeriod"/>
            </a:pPr>
            <a:r>
              <a:rPr lang="ru-RU" sz="2800" dirty="0" smtClean="0"/>
              <a:t>Наличие рубрики «Библиотека»                 на главной странице сайта ПОО</a:t>
            </a:r>
          </a:p>
          <a:p>
            <a:pPr marL="457200" indent="-457200">
              <a:buFontTx/>
              <a:buAutoNum type="arabicPeriod"/>
            </a:pPr>
            <a:r>
              <a:rPr lang="ru-RU" sz="2800" dirty="0" smtClean="0"/>
              <a:t>О библиотеке</a:t>
            </a:r>
          </a:p>
          <a:p>
            <a:pPr marL="457200" indent="-457200">
              <a:buFontTx/>
              <a:buAutoNum type="arabicPeriod"/>
            </a:pPr>
            <a:r>
              <a:rPr lang="ru-RU" sz="2800" dirty="0" smtClean="0"/>
              <a:t>Сотрудники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Контакты / режим работы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Нормативные документы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Электронно-библиотечная система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План мероприятий / итоги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Электронные ресурсы</a:t>
            </a:r>
          </a:p>
          <a:p>
            <a:pPr marL="457200" indent="-457200">
              <a:buAutoNum type="arabicPeriod"/>
            </a:pPr>
            <a:r>
              <a:rPr lang="ru-RU" sz="2800" dirty="0" smtClean="0"/>
              <a:t>Полезные ссылки</a:t>
            </a:r>
          </a:p>
        </p:txBody>
      </p:sp>
    </p:spTree>
    <p:extLst>
      <p:ext uri="{BB962C8B-B14F-4D97-AF65-F5344CB8AC3E}">
        <p14:creationId xmlns:p14="http://schemas.microsoft.com/office/powerpoint/2010/main" xmlns="" val="646959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285728"/>
            <a:ext cx="8229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Рубрика «Библиотека»</a:t>
            </a:r>
            <a:b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32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на главной странице сайта ПОО</a:t>
            </a:r>
            <a:endParaRPr lang="ru-RU" sz="32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714348" y="500042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О библиотеке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428604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Сведения о сотрудниках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428604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Контакты, режим работы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500042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Нормативные документы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1214414" y="397827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Электронно-библиотечная система</a:t>
            </a:r>
            <a:endParaRPr lang="ru-RU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367050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План мероприятий, итоги 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367050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Электронные ресурсы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367050"/>
            <a:ext cx="822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Полезные ссылки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57290" y="1600201"/>
          <a:ext cx="7329510" cy="44720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28496"/>
            <a:ext cx="8229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Информация на сайте ПОО </a:t>
            </a:r>
            <a:b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о наличии библиотеки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 txBox="1">
            <a:spLocks noGrp="1"/>
          </p:cNvSpPr>
          <p:nvPr>
            <p:ph type="title"/>
          </p:nvPr>
        </p:nvSpPr>
        <p:spPr>
          <a:xfrm>
            <a:off x="914400" y="142852"/>
            <a:ext cx="8229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Лучшие страницы библиотек</a:t>
            </a:r>
            <a:endParaRPr lang="ru-RU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ea typeface="+mn-ea"/>
              <a:cs typeface="+mn-cs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500166" y="1285860"/>
            <a:ext cx="7272808" cy="5016050"/>
          </a:xfrm>
          <a:prstGeom prst="roundRect">
            <a:avLst>
              <a:gd name="adj" fmla="val 308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47675" indent="-447675">
              <a:buFontTx/>
              <a:buAutoNum type="arabicPeriod"/>
            </a:pPr>
            <a:r>
              <a:rPr lang="ru-RU" sz="2600" dirty="0" smtClean="0">
                <a:hlinkClick r:id="rId3"/>
              </a:rPr>
              <a:t>Кемеровский педагогический колледж</a:t>
            </a:r>
            <a:endParaRPr lang="en-US" sz="2600" dirty="0" smtClean="0"/>
          </a:p>
          <a:p>
            <a:pPr marL="447675" indent="-447675"/>
            <a:r>
              <a:rPr lang="ru-RU" sz="2600" i="1" dirty="0" smtClean="0"/>
              <a:t>      Заведующая библиотекой: М. П. </a:t>
            </a:r>
            <a:r>
              <a:rPr lang="ru-RU" sz="2600" i="1" dirty="0" err="1" smtClean="0"/>
              <a:t>Пырсикова</a:t>
            </a:r>
            <a:endParaRPr lang="ru-RU" sz="2600" i="1" dirty="0" smtClean="0"/>
          </a:p>
          <a:p>
            <a:pPr marL="457200" indent="-457200">
              <a:buFont typeface="+mj-lt"/>
              <a:buAutoNum type="arabicPeriod" startAt="2"/>
            </a:pPr>
            <a:r>
              <a:rPr lang="ru-RU" sz="2600" dirty="0" smtClean="0">
                <a:hlinkClick r:id="rId4"/>
              </a:rPr>
              <a:t>Новокузнецкий транспортно-технологический техникум</a:t>
            </a:r>
            <a:endParaRPr lang="ru-RU" sz="2600" dirty="0" smtClean="0"/>
          </a:p>
          <a:p>
            <a:pPr marL="447675" indent="-447675"/>
            <a:r>
              <a:rPr lang="ru-RU" sz="2600" i="1" dirty="0" smtClean="0"/>
              <a:t>      Заведующая библиотекой: М. В. Ильина</a:t>
            </a:r>
          </a:p>
          <a:p>
            <a:pPr marL="457200" indent="-457200">
              <a:buFont typeface="+mj-lt"/>
              <a:buAutoNum type="arabicPeriod" startAt="3"/>
            </a:pPr>
            <a:r>
              <a:rPr lang="ru-RU" sz="2600" dirty="0" smtClean="0">
                <a:hlinkClick r:id="rId5"/>
              </a:rPr>
              <a:t>Государственное профессиональное образовательное учреждение</a:t>
            </a:r>
          </a:p>
          <a:p>
            <a:pPr marL="447675"/>
            <a:r>
              <a:rPr lang="ru-RU" sz="2600" dirty="0" smtClean="0">
                <a:hlinkClick r:id="rId5"/>
              </a:rPr>
              <a:t> г. Новокузнецка</a:t>
            </a:r>
            <a:endParaRPr lang="ru-RU" sz="2600" dirty="0" smtClean="0"/>
          </a:p>
          <a:p>
            <a:r>
              <a:rPr lang="ru-RU" sz="2600" i="1" dirty="0" smtClean="0"/>
              <a:t>      Заведующая библиотекой: Г. А. Левченко</a:t>
            </a:r>
          </a:p>
          <a:p>
            <a:pPr marL="447675" indent="-447675">
              <a:buFont typeface="+mj-lt"/>
              <a:buAutoNum type="arabicPeriod" startAt="4"/>
            </a:pPr>
            <a:r>
              <a:rPr lang="ru-RU" sz="2600" dirty="0" err="1" smtClean="0">
                <a:hlinkClick r:id="rId6"/>
              </a:rPr>
              <a:t>Яшкинский</a:t>
            </a:r>
            <a:r>
              <a:rPr lang="ru-RU" sz="2600" dirty="0" smtClean="0">
                <a:hlinkClick r:id="rId6"/>
              </a:rPr>
              <a:t> техникум технологий и механизации</a:t>
            </a:r>
            <a:endParaRPr lang="ru-RU" sz="2600" dirty="0" smtClean="0"/>
          </a:p>
          <a:p>
            <a:pPr marL="447675" indent="-447675"/>
            <a:r>
              <a:rPr lang="ru-RU" sz="2600" i="1" dirty="0" smtClean="0"/>
              <a:t>      Заведующая библиотекой: О. Г. </a:t>
            </a:r>
            <a:r>
              <a:rPr lang="ru-RU" sz="2600" i="1" dirty="0" err="1" smtClean="0"/>
              <a:t>Тартыкова</a:t>
            </a:r>
            <a:endParaRPr lang="ru-RU" sz="2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Сайты (</a:t>
            </a:r>
            <a:r>
              <a:rPr lang="ru-RU" sz="4000" dirty="0" err="1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блоги</a:t>
            </a: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) библиотек ПОО Кемеровской области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36545" y="1643050"/>
            <a:ext cx="7272808" cy="4666270"/>
          </a:xfrm>
          <a:prstGeom prst="roundRect">
            <a:avLst>
              <a:gd name="adj" fmla="val 308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Tx/>
              <a:buAutoNum type="arabicPeriod"/>
            </a:pPr>
            <a:r>
              <a:rPr lang="ru-RU" sz="2400" dirty="0" smtClean="0">
                <a:hlinkClick r:id="rId3"/>
              </a:rPr>
              <a:t>Библиотека Беловского педагогического колледжа</a:t>
            </a:r>
            <a:endParaRPr lang="en-US" sz="2400" dirty="0" smtClean="0"/>
          </a:p>
          <a:p>
            <a:pPr marL="457200" indent="-457200"/>
            <a:r>
              <a:rPr lang="ru-RU" sz="2400" i="1" dirty="0" smtClean="0"/>
              <a:t>       Заведующая библиотекой: Е. А. </a:t>
            </a:r>
            <a:r>
              <a:rPr lang="ru-RU" sz="2400" i="1" dirty="0" err="1" smtClean="0"/>
              <a:t>Ачимова</a:t>
            </a:r>
            <a:endParaRPr lang="ru-RU" sz="2400" i="1" dirty="0" smtClean="0"/>
          </a:p>
          <a:p>
            <a:pPr marL="457200" indent="-457200">
              <a:buFont typeface="+mj-lt"/>
              <a:buAutoNum type="arabicPeriod" startAt="2"/>
            </a:pPr>
            <a:r>
              <a:rPr lang="ru-RU" sz="2400" dirty="0" smtClean="0">
                <a:hlinkClick r:id="rId4"/>
              </a:rPr>
              <a:t>Библиотека Кузнецкого техникума сервиса и дизайна им. Волкова В.А.</a:t>
            </a:r>
            <a:endParaRPr lang="ru-RU" sz="2400" dirty="0" smtClean="0"/>
          </a:p>
          <a:p>
            <a:pPr marL="457200" indent="-457200"/>
            <a:r>
              <a:rPr lang="ru-RU" sz="2400" i="1" dirty="0" smtClean="0"/>
              <a:t>       Заведующая библиотекой: Т. А. Филатова</a:t>
            </a:r>
            <a:endParaRPr lang="ru-RU" sz="2400" dirty="0" smtClean="0"/>
          </a:p>
          <a:p>
            <a:pPr marL="457200" indent="-457200">
              <a:buFont typeface="+mj-lt"/>
              <a:buAutoNum type="arabicPeriod" startAt="3"/>
            </a:pPr>
            <a:r>
              <a:rPr lang="ru-RU" sz="2400" dirty="0" smtClean="0">
                <a:hlinkClick r:id="rId5"/>
              </a:rPr>
              <a:t>Библиотека Новокузнецкого горнотранспортного колледжа</a:t>
            </a:r>
            <a:endParaRPr lang="ru-RU" sz="2400" dirty="0" smtClean="0"/>
          </a:p>
          <a:p>
            <a:pPr marL="457200" indent="-457200"/>
            <a:r>
              <a:rPr lang="ru-RU" sz="2400" i="1" dirty="0" smtClean="0"/>
              <a:t>       Заведующая библиотекой: Т. В. Киселева</a:t>
            </a:r>
            <a:endParaRPr lang="ru-RU" sz="2400" dirty="0" smtClean="0"/>
          </a:p>
          <a:p>
            <a:pPr marL="457200" indent="-457200">
              <a:buFont typeface="+mj-lt"/>
              <a:buAutoNum type="arabicPeriod" startAt="4"/>
            </a:pPr>
            <a:r>
              <a:rPr lang="ru-RU" sz="2400" dirty="0" err="1" smtClean="0">
                <a:hlinkClick r:id="rId6"/>
              </a:rPr>
              <a:t>Блог</a:t>
            </a:r>
            <a:r>
              <a:rPr lang="ru-RU" sz="2400" dirty="0" smtClean="0">
                <a:hlinkClick r:id="rId6"/>
              </a:rPr>
              <a:t> Междуреченского </a:t>
            </a:r>
            <a:r>
              <a:rPr lang="ru-RU" sz="2400" dirty="0" err="1" smtClean="0">
                <a:hlinkClick r:id="rId6"/>
              </a:rPr>
              <a:t>горностроительного</a:t>
            </a:r>
            <a:r>
              <a:rPr lang="ru-RU" sz="2400" dirty="0" smtClean="0">
                <a:hlinkClick r:id="rId6"/>
              </a:rPr>
              <a:t> техникума</a:t>
            </a:r>
            <a:endParaRPr lang="ru-RU" sz="2400" dirty="0" smtClean="0"/>
          </a:p>
          <a:p>
            <a:pPr marL="457200" indent="-457200"/>
            <a:r>
              <a:rPr lang="ru-RU" sz="2400" i="1" dirty="0" smtClean="0"/>
              <a:t>       Заведующая библиотекой: Н. Х. </a:t>
            </a:r>
            <a:r>
              <a:rPr lang="ru-RU" sz="2400" i="1" dirty="0" err="1" smtClean="0"/>
              <a:t>Адодина</a:t>
            </a: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1143000"/>
          </a:xfrm>
        </p:spPr>
        <p:txBody>
          <a:bodyPr>
            <a:noAutofit/>
          </a:bodyPr>
          <a:lstStyle/>
          <a:p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Содержание страницы </a:t>
            </a:r>
            <a:b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</a:br>
            <a:r>
              <a:rPr lang="ru-RU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  <a:cs typeface="+mn-cs"/>
              </a:rPr>
              <a:t>библиотеки на сайте ПОО</a:t>
            </a:r>
          </a:p>
        </p:txBody>
      </p:sp>
      <p:graphicFrame>
        <p:nvGraphicFramePr>
          <p:cNvPr id="6" name="Схема 5"/>
          <p:cNvGraphicFramePr/>
          <p:nvPr/>
        </p:nvGraphicFramePr>
        <p:xfrm>
          <a:off x="1643042" y="1785926"/>
          <a:ext cx="659606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500166" y="642918"/>
            <a:ext cx="7358114" cy="5786478"/>
          </a:xfrm>
          <a:prstGeom prst="roundRect">
            <a:avLst>
              <a:gd name="adj" fmla="val 3088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 algn="ctr"/>
            <a:r>
              <a:rPr lang="ru-RU" sz="2800" b="1" dirty="0" smtClean="0"/>
              <a:t>«</a:t>
            </a:r>
            <a:r>
              <a:rPr lang="ru-RU" sz="3200" b="1" dirty="0" smtClean="0"/>
              <a:t>Престиж библиотеки будет</a:t>
            </a:r>
          </a:p>
          <a:p>
            <a:pPr marL="457200" indent="-457200" algn="ctr"/>
            <a:r>
              <a:rPr lang="ru-RU" sz="3200" b="1" dirty="0" smtClean="0"/>
              <a:t> лишь возрастать, если каждая будет стремиться и далее проявлять</a:t>
            </a:r>
          </a:p>
          <a:p>
            <a:pPr marL="457200" indent="-457200" algn="ctr"/>
            <a:r>
              <a:rPr lang="ru-RU" sz="3200" b="1" dirty="0" smtClean="0"/>
              <a:t>себя максимально многогранно,  достойно, </a:t>
            </a:r>
          </a:p>
          <a:p>
            <a:pPr marL="457200" indent="-457200" algn="ctr"/>
            <a:r>
              <a:rPr lang="ru-RU" sz="3200" b="1" dirty="0" smtClean="0"/>
              <a:t>высокопрофессионально не только</a:t>
            </a:r>
          </a:p>
          <a:p>
            <a:pPr marL="457200" indent="-457200" algn="ctr"/>
            <a:r>
              <a:rPr lang="ru-RU" sz="3200" b="1" smtClean="0"/>
              <a:t>при </a:t>
            </a:r>
            <a:r>
              <a:rPr lang="ru-RU" sz="3200" b="1" dirty="0" smtClean="0"/>
              <a:t>прямых контактах</a:t>
            </a:r>
          </a:p>
          <a:p>
            <a:pPr marL="457200" indent="-457200" algn="ctr"/>
            <a:r>
              <a:rPr lang="ru-RU" sz="3200" b="1" dirty="0" smtClean="0"/>
              <a:t>с пользователями услуг,</a:t>
            </a:r>
          </a:p>
          <a:p>
            <a:pPr marL="457200" indent="-457200" algn="ctr"/>
            <a:r>
              <a:rPr lang="ru-RU" sz="3200" b="1" dirty="0" smtClean="0"/>
              <a:t>но и при контактах в виртуальном библиотечном сегменте».</a:t>
            </a:r>
          </a:p>
          <a:p>
            <a:pPr marL="457200" indent="-457200" algn="ctr"/>
            <a:endParaRPr lang="ru-RU" sz="2800" b="1" dirty="0" smtClean="0"/>
          </a:p>
          <a:p>
            <a:pPr marL="457200" indent="-457200" algn="r"/>
            <a:r>
              <a:rPr lang="ru-RU" sz="2800" i="1" dirty="0" smtClean="0"/>
              <a:t>Г. С. </a:t>
            </a:r>
            <a:r>
              <a:rPr lang="ru-RU" sz="2800" i="1" dirty="0" err="1" smtClean="0"/>
              <a:t>Ганзикова</a:t>
            </a:r>
            <a:endParaRPr lang="ru-RU" sz="2800" i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Презентация PowerPoint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6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8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9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459</TotalTime>
  <Words>302</Words>
  <Application>Microsoft Office PowerPoint</Application>
  <PresentationFormat>Экран (4:3)</PresentationFormat>
  <Paragraphs>83</Paragraphs>
  <Slides>16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Рубрика «Библиотека» на главной странице сайта ПОО</vt:lpstr>
      <vt:lpstr>О библиотеке</vt:lpstr>
      <vt:lpstr>Сведения о сотрудниках</vt:lpstr>
      <vt:lpstr>Контакты, режим работы</vt:lpstr>
      <vt:lpstr>Нормативные документы</vt:lpstr>
      <vt:lpstr>Электронно-библиотечная система</vt:lpstr>
      <vt:lpstr>План мероприятий, итоги </vt:lpstr>
      <vt:lpstr>Электронные ресурсы</vt:lpstr>
      <vt:lpstr>Полезные ссылки</vt:lpstr>
      <vt:lpstr>Информация на сайте ПОО  о наличии библиотеки</vt:lpstr>
      <vt:lpstr>Лучшие страницы библиотек</vt:lpstr>
      <vt:lpstr>Сайты (блоги) библиотек ПОО Кемеровской области</vt:lpstr>
      <vt:lpstr>Содержание страницы  библиотеки на сайте ПОО</vt:lpstr>
      <vt:lpstr>Слайд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Олег</dc:creator>
  <cp:lastModifiedBy>cta</cp:lastModifiedBy>
  <cp:revision>49</cp:revision>
  <dcterms:created xsi:type="dcterms:W3CDTF">2012-08-03T12:49:07Z</dcterms:created>
  <dcterms:modified xsi:type="dcterms:W3CDTF">2016-08-29T02:18:23Z</dcterms:modified>
</cp:coreProperties>
</file>